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" panose="020B0604020202020204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699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066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Строительство частных домов: Ваш путь к собственному дому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8716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Добро пожаловать! Мы начинаем ваш путь к созданию собственного дома. Важно планирование, подготовка и понимание этапов строительства.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3102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Спрос на частные дома в России растет с каждым годом. Мы поможем вам сделать этот процесс понятным и успешным.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Заключение: Ваш дом – ваша крепость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Поздравляем! Вы прошли путь от идеи до собственного дома. Профессиональный подход и контроль качества – залог успеха.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Начните строить дом своей мечты уже сегодня! Ваш дом – это ваша крепость.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3967"/>
            <a:ext cx="95422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Выбор участка под строительство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89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Критерии выбора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70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Расположение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3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Размер и форма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52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Геология участка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489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Важные аспекты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070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Анализ грунта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513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Коммуникации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9552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Юридические вопросы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526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Выбор участка – ключевой этап. Важно учитывать все факторы, чтобы избежать проблем в будущем.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944" y="544473"/>
            <a:ext cx="7758113" cy="1237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Проектирование дома: от идеи к плану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44" y="2078712"/>
            <a:ext cx="989886" cy="11878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9771" y="2276594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Выбор типа дома</a:t>
            </a:r>
            <a:endParaRPr lang="en-US" sz="19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44" y="3266599"/>
            <a:ext cx="989886" cy="118788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979771" y="3464481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Эскизный проект</a:t>
            </a:r>
            <a:endParaRPr lang="en-US" sz="19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44" y="4454485"/>
            <a:ext cx="989886" cy="118788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979771" y="4652367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Рабочий проект</a:t>
            </a:r>
            <a:endParaRPr lang="en-US" sz="19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944" y="5642372"/>
            <a:ext cx="989886" cy="118788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979771" y="5840254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Инженерные сети</a:t>
            </a:r>
            <a:endParaRPr lang="en-US" sz="1900" dirty="0"/>
          </a:p>
        </p:txBody>
      </p:sp>
      <p:sp>
        <p:nvSpPr>
          <p:cNvPr id="12" name="Text 5"/>
          <p:cNvSpPr/>
          <p:nvPr/>
        </p:nvSpPr>
        <p:spPr>
          <a:xfrm>
            <a:off x="692944" y="7052905"/>
            <a:ext cx="7758113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Проектирование – это превращение мечты в реальность. Архитектурный проект определяет стоимость и внешний вид дома.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13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Выбор строительных материалов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308527" y="3917752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E5E0D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929063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472285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Кирпич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8940641" y="3917752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E5E0DF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304" y="3929063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912304" y="472285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Дерево</a:t>
            </a:r>
            <a:endParaRPr lang="en-US" sz="2200" dirty="0"/>
          </a:p>
        </p:txBody>
      </p:sp>
      <p:sp>
        <p:nvSpPr>
          <p:cNvPr id="10" name="Shape 5"/>
          <p:cNvSpPr/>
          <p:nvPr/>
        </p:nvSpPr>
        <p:spPr>
          <a:xfrm>
            <a:off x="11572875" y="3917752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E5E0DF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929063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44538" y="472285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Газобетон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6280190" y="53323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Выбор материалов определяет долговечность и экологичность дома. Важно учитывать характеристики и стоимость.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13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Фундамент: основа надежности вашего дома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242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62426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Ленточный фундамент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685467" y="36242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7" name="Text 4"/>
          <p:cNvSpPr/>
          <p:nvPr/>
        </p:nvSpPr>
        <p:spPr>
          <a:xfrm>
            <a:off x="5422583" y="362426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Плитный фундамент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48716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9" name="Text 6"/>
          <p:cNvSpPr/>
          <p:nvPr/>
        </p:nvSpPr>
        <p:spPr>
          <a:xfrm>
            <a:off x="1530906" y="4871680"/>
            <a:ext cx="2925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Свайный фундамент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58922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Фундамент – это основа вашего дома. Выбор зависит от грунта и проекта. Гидроизоляция и утепление – обязательны.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7238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Возведение стен и кровли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09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Стены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80033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9597628" y="2983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Утепление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43230" y="316956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9597628" y="5436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Кровля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43230" y="520553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500" dirty="0"/>
          </a:p>
        </p:txBody>
      </p:sp>
      <p:sp>
        <p:nvSpPr>
          <p:cNvPr id="12" name="Text 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Стены и кровля защищают дом от непогоды. Важно выбрать качественные материалы и технологии строительства.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483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Инженерные сети: электричество, вода, канализация, отопление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16022"/>
            <a:ext cx="2173724" cy="807958"/>
          </a:xfrm>
          <a:prstGeom prst="roundRect">
            <a:avLst>
              <a:gd name="adj" fmla="val 4211"/>
            </a:avLst>
          </a:prstGeom>
          <a:solidFill>
            <a:srgbClr val="E0E0EC"/>
          </a:solidFill>
          <a:ln/>
        </p:spPr>
      </p:sp>
      <p:sp>
        <p:nvSpPr>
          <p:cNvPr id="4" name="Text 2"/>
          <p:cNvSpPr/>
          <p:nvPr/>
        </p:nvSpPr>
        <p:spPr>
          <a:xfrm>
            <a:off x="1721167" y="362069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3642836"/>
            <a:ext cx="2144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Электричество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3080861" y="4208740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C6C6D2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4337328"/>
            <a:ext cx="4347567" cy="807958"/>
          </a:xfrm>
          <a:prstGeom prst="roundRect">
            <a:avLst>
              <a:gd name="adj" fmla="val 4211"/>
            </a:avLst>
          </a:prstGeom>
          <a:solidFill>
            <a:srgbClr val="E0E0EC"/>
          </a:solidFill>
          <a:ln/>
        </p:spPr>
      </p:sp>
      <p:sp>
        <p:nvSpPr>
          <p:cNvPr id="8" name="Text 6"/>
          <p:cNvSpPr/>
          <p:nvPr/>
        </p:nvSpPr>
        <p:spPr>
          <a:xfrm>
            <a:off x="2808089" y="45419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5368171" y="4564142"/>
            <a:ext cx="2171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Водоснабжение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5254704" y="5130046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C6C6D2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5258633"/>
            <a:ext cx="6521410" cy="807958"/>
          </a:xfrm>
          <a:prstGeom prst="roundRect">
            <a:avLst>
              <a:gd name="adj" fmla="val 4211"/>
            </a:avLst>
          </a:prstGeom>
          <a:solidFill>
            <a:srgbClr val="E0E0EC"/>
          </a:solidFill>
          <a:ln/>
        </p:spPr>
      </p:sp>
      <p:sp>
        <p:nvSpPr>
          <p:cNvPr id="12" name="Text 10"/>
          <p:cNvSpPr/>
          <p:nvPr/>
        </p:nvSpPr>
        <p:spPr>
          <a:xfrm>
            <a:off x="3895011" y="546330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11"/>
          <p:cNvSpPr/>
          <p:nvPr/>
        </p:nvSpPr>
        <p:spPr>
          <a:xfrm>
            <a:off x="7542014" y="5485448"/>
            <a:ext cx="15545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Отопление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63217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Инженерные сети обеспечивают комфорт в доме. Важно правильно спроектировать и установить все системы.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970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Отделочные работы: создание уютного интерьера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36206"/>
            <a:ext cx="3664863" cy="807958"/>
          </a:xfrm>
          <a:prstGeom prst="roundRect">
            <a:avLst>
              <a:gd name="adj" fmla="val 4211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163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Классика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685467" y="3936206"/>
            <a:ext cx="3664863" cy="807958"/>
          </a:xfrm>
          <a:prstGeom prst="roundRect">
            <a:avLst>
              <a:gd name="adj" fmla="val 4211"/>
            </a:avLst>
          </a:prstGeom>
          <a:solidFill>
            <a:srgbClr val="E0E0EC"/>
          </a:solidFill>
          <a:ln/>
        </p:spPr>
      </p:sp>
      <p:sp>
        <p:nvSpPr>
          <p:cNvPr id="7" name="Text 4"/>
          <p:cNvSpPr/>
          <p:nvPr/>
        </p:nvSpPr>
        <p:spPr>
          <a:xfrm>
            <a:off x="4912281" y="4163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Минимализм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4970978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E0E0EC"/>
          </a:solidFill>
          <a:ln/>
        </p:spPr>
      </p:sp>
      <p:sp>
        <p:nvSpPr>
          <p:cNvPr id="9" name="Text 6"/>
          <p:cNvSpPr/>
          <p:nvPr/>
        </p:nvSpPr>
        <p:spPr>
          <a:xfrm>
            <a:off x="1020604" y="5197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Лофт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603408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Отделочные работы – это создание атмосферы в доме. Выбор стиля и материалов зависит от ваших предпочтений.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005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Благоустройство участка: ландшафтный дизайн и озеленение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291245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58306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518059"/>
            <a:ext cx="12740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Дорожки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4112300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C6C6D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155877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36054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382691"/>
            <a:ext cx="10173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Газоны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4976932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C6C6D2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20508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522517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5247323"/>
            <a:ext cx="1649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Озеленение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60836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Благоустройство участка – это создание комфортного пространства вокруг дома. Ландшафтный дизайн и озеленение делают участок привлекательным.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339</Words>
  <Application>Microsoft Office PowerPoint</Application>
  <PresentationFormat>Произвольный</PresentationFormat>
  <Paragraphs>71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Calibri</vt:lpstr>
      <vt:lpstr>Open Sans</vt:lpstr>
      <vt:lpstr>Playfair Display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Victor Victor</cp:lastModifiedBy>
  <cp:revision>2</cp:revision>
  <dcterms:created xsi:type="dcterms:W3CDTF">2025-03-29T12:56:56Z</dcterms:created>
  <dcterms:modified xsi:type="dcterms:W3CDTF">2025-03-29T13:14:01Z</dcterms:modified>
</cp:coreProperties>
</file>